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2"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a:t>
            </a:r>
            <a:r>
              <a:rPr lang="en-US" dirty="0" err="1" smtClean="0"/>
              <a:t>Tapp</a:t>
            </a:r>
            <a:r>
              <a:rPr lang="en-US" dirty="0" smtClean="0"/>
              <a:t> Art</a:t>
            </a:r>
            <a:endParaRPr lang="en-US" dirty="0"/>
          </a:p>
        </p:txBody>
      </p:sp>
      <p:sp>
        <p:nvSpPr>
          <p:cNvPr id="3" name="Subtitle 2"/>
          <p:cNvSpPr>
            <a:spLocks noGrp="1"/>
          </p:cNvSpPr>
          <p:nvPr>
            <p:ph type="subTitle" idx="1"/>
          </p:nvPr>
        </p:nvSpPr>
        <p:spPr/>
        <p:txBody>
          <a:bodyPr/>
          <a:lstStyle/>
          <a:p>
            <a:r>
              <a:rPr lang="en-US" dirty="0" smtClean="0"/>
              <a:t>Instructor, Dr. Rebecca Pool</a:t>
            </a:r>
            <a:endParaRPr lang="en-US" dirty="0"/>
          </a:p>
        </p:txBody>
      </p:sp>
    </p:spTree>
    <p:extLst>
      <p:ext uri="{BB962C8B-B14F-4D97-AF65-F5344CB8AC3E}">
        <p14:creationId xmlns:p14="http://schemas.microsoft.com/office/powerpoint/2010/main" val="20147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and Greet</a:t>
            </a:r>
            <a:br>
              <a:rPr lang="en-US" dirty="0" smtClean="0"/>
            </a:br>
            <a:r>
              <a:rPr lang="en-US" dirty="0" smtClean="0"/>
              <a:t>Who’s Your Super Hero?</a:t>
            </a:r>
            <a:endParaRPr lang="en-US" dirty="0"/>
          </a:p>
        </p:txBody>
      </p:sp>
      <p:sp>
        <p:nvSpPr>
          <p:cNvPr id="3" name="Content Placeholder 2"/>
          <p:cNvSpPr>
            <a:spLocks noGrp="1"/>
          </p:cNvSpPr>
          <p:nvPr>
            <p:ph idx="1"/>
          </p:nvPr>
        </p:nvSpPr>
        <p:spPr/>
        <p:txBody>
          <a:bodyPr/>
          <a:lstStyle/>
          <a:p>
            <a:r>
              <a:rPr lang="en-US" dirty="0" smtClean="0"/>
              <a:t>Silently, think of your favorite superhero without sharing out.</a:t>
            </a:r>
          </a:p>
          <a:p>
            <a:r>
              <a:rPr lang="en-US" dirty="0" smtClean="0"/>
              <a:t>Next, your task is to find another person who has the same superhero. You have 5 minutes to find another person with the same superhero. If there are a few, get into a group.</a:t>
            </a:r>
          </a:p>
          <a:p>
            <a:r>
              <a:rPr lang="en-US" dirty="0" smtClean="0"/>
              <a:t>The buzzer goes off!!! </a:t>
            </a:r>
          </a:p>
          <a:p>
            <a:r>
              <a:rPr lang="en-US" dirty="0" smtClean="0"/>
              <a:t>Next, you will place your superhero group in alphabetical order with all of the other superheroes chosen throughout the room. </a:t>
            </a:r>
          </a:p>
          <a:p>
            <a:r>
              <a:rPr lang="en-US" dirty="0" smtClean="0"/>
              <a:t>You have 5 minutes to complete the task!</a:t>
            </a:r>
          </a:p>
          <a:p>
            <a:r>
              <a:rPr lang="en-US" dirty="0" smtClean="0"/>
              <a:t>The buzzer goes off!!!</a:t>
            </a:r>
          </a:p>
          <a:p>
            <a:r>
              <a:rPr lang="en-US" dirty="0" smtClean="0"/>
              <a:t>Go around the perimeter of the room and tell who your superhero is…are they in alphabetical order?</a:t>
            </a:r>
            <a:endParaRPr lang="en-US" dirty="0"/>
          </a:p>
        </p:txBody>
      </p:sp>
    </p:spTree>
    <p:extLst>
      <p:ext uri="{BB962C8B-B14F-4D97-AF65-F5344CB8AC3E}">
        <p14:creationId xmlns:p14="http://schemas.microsoft.com/office/powerpoint/2010/main" val="385663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this class look like each day?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will come into class quietly, in single file order. You will go to your table and get your notebook from the bin. You will take 10 minutes to write a written response to the prompt on the board. You will write no fewer than three complete sentences in response to the prompt.  When the buzzer goes off, place your notebook back into the bin and get your art supplies. Do not open the bag until I give you permission.</a:t>
            </a:r>
          </a:p>
          <a:p>
            <a:r>
              <a:rPr lang="en-US" dirty="0" smtClean="0"/>
              <a:t>Listen and Learn – this is the “meat” of the lesson, where you will learn vocabulary words, art history, artists, techniques and facts about art.</a:t>
            </a:r>
          </a:p>
          <a:p>
            <a:r>
              <a:rPr lang="en-US" dirty="0" smtClean="0"/>
              <a:t>I Do - Demonstration and Example – You will sit quietly while teacher demonstrates the technique.</a:t>
            </a:r>
          </a:p>
          <a:p>
            <a:r>
              <a:rPr lang="en-US" dirty="0" smtClean="0"/>
              <a:t>We do – you will practice as a group at your table</a:t>
            </a:r>
          </a:p>
          <a:p>
            <a:r>
              <a:rPr lang="en-US" dirty="0" smtClean="0"/>
              <a:t>You do – You will work on your own art project.</a:t>
            </a:r>
          </a:p>
          <a:p>
            <a:r>
              <a:rPr lang="en-US" dirty="0" smtClean="0"/>
              <a:t>This may take several days to complete, or just one.</a:t>
            </a:r>
          </a:p>
          <a:p>
            <a:r>
              <a:rPr lang="en-US" dirty="0" smtClean="0"/>
              <a:t>You will write your name in the manner described on the front board. If it is not done correctly, you will not get credit for the assignment.</a:t>
            </a:r>
          </a:p>
          <a:p>
            <a:r>
              <a:rPr lang="en-US" dirty="0" smtClean="0"/>
              <a:t>10 minutes before class end, you will stop, put your work away, clean up your table, put supplies away, and wait quietly at your table to line up at the door. You must be dismissed by table to line up at the door. You will stand quietly in line until you exit the art studio.</a:t>
            </a:r>
          </a:p>
          <a:p>
            <a:endParaRPr lang="en-US" dirty="0"/>
          </a:p>
        </p:txBody>
      </p:sp>
    </p:spTree>
    <p:extLst>
      <p:ext uri="{BB962C8B-B14F-4D97-AF65-F5344CB8AC3E}">
        <p14:creationId xmlns:p14="http://schemas.microsoft.com/office/powerpoint/2010/main" val="411754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1069675" y="741872"/>
            <a:ext cx="8013940" cy="5170646"/>
          </a:xfrm>
          <a:prstGeom prst="rect">
            <a:avLst/>
          </a:prstGeom>
          <a:noFill/>
        </p:spPr>
        <p:txBody>
          <a:bodyPr wrap="square" rtlCol="0">
            <a:spAutoFit/>
          </a:bodyPr>
          <a:lstStyle/>
          <a:p>
            <a:endParaRPr lang="en-US" sz="6000" dirty="0" smtClean="0"/>
          </a:p>
          <a:p>
            <a:pPr algn="ctr"/>
            <a:r>
              <a:rPr lang="en-US" sz="6000" dirty="0" smtClean="0">
                <a:solidFill>
                  <a:srgbClr val="C00000"/>
                </a:solidFill>
                <a:latin typeface="Freestyle Script" panose="030804020302050B0404" pitchFamily="66" charset="0"/>
              </a:rPr>
              <a:t>You will write your name on the lower right corner of your paper…right here</a:t>
            </a:r>
            <a:endParaRPr lang="en-US" dirty="0" smtClean="0"/>
          </a:p>
          <a:p>
            <a:endParaRPr lang="en-US" dirty="0"/>
          </a:p>
          <a:p>
            <a:endParaRPr lang="en-US" dirty="0" smtClean="0"/>
          </a:p>
          <a:p>
            <a:r>
              <a:rPr lang="en-US" dirty="0"/>
              <a:t>	</a:t>
            </a:r>
            <a:r>
              <a:rPr lang="en-US" dirty="0" smtClean="0"/>
              <a:t>								                                Jada Jones 6th</a:t>
            </a:r>
          </a:p>
          <a:p>
            <a:r>
              <a:rPr lang="en-US" dirty="0"/>
              <a:t> </a:t>
            </a:r>
            <a:r>
              <a:rPr lang="en-US" dirty="0" smtClean="0"/>
              <a:t>									                                HR - Smith</a:t>
            </a:r>
          </a:p>
          <a:p>
            <a:r>
              <a:rPr lang="en-US" dirty="0"/>
              <a:t>	</a:t>
            </a:r>
            <a:r>
              <a:rPr lang="en-US" dirty="0" smtClean="0"/>
              <a:t>			                        (print small and clearly)</a:t>
            </a:r>
            <a:endParaRPr lang="en-US" dirty="0"/>
          </a:p>
        </p:txBody>
      </p:sp>
      <p:sp>
        <p:nvSpPr>
          <p:cNvPr id="5" name="Down Arrow 4"/>
          <p:cNvSpPr/>
          <p:nvPr/>
        </p:nvSpPr>
        <p:spPr>
          <a:xfrm rot="17590654">
            <a:off x="6080742" y="3948589"/>
            <a:ext cx="646981" cy="14833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985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get a Perfect A in Art?</a:t>
            </a:r>
            <a:endParaRPr lang="en-US" dirty="0"/>
          </a:p>
        </p:txBody>
      </p:sp>
      <p:sp>
        <p:nvSpPr>
          <p:cNvPr id="3" name="Content Placeholder 2"/>
          <p:cNvSpPr>
            <a:spLocks noGrp="1"/>
          </p:cNvSpPr>
          <p:nvPr>
            <p:ph idx="1"/>
          </p:nvPr>
        </p:nvSpPr>
        <p:spPr/>
        <p:txBody>
          <a:bodyPr/>
          <a:lstStyle/>
          <a:p>
            <a:r>
              <a:rPr lang="en-US" dirty="0" smtClean="0"/>
              <a:t>Turn in assignments on time.</a:t>
            </a:r>
          </a:p>
          <a:p>
            <a:r>
              <a:rPr lang="en-US" dirty="0" smtClean="0"/>
              <a:t>Complete every project.</a:t>
            </a:r>
          </a:p>
          <a:p>
            <a:r>
              <a:rPr lang="en-US" dirty="0" smtClean="0"/>
              <a:t>Clean up your mess and be certain the others at your table do the same (don’t be afraid to become the leader).</a:t>
            </a:r>
          </a:p>
          <a:p>
            <a:r>
              <a:rPr lang="en-US" dirty="0" smtClean="0"/>
              <a:t>Follow all art studio rules.</a:t>
            </a:r>
          </a:p>
          <a:p>
            <a:r>
              <a:rPr lang="en-US" dirty="0" smtClean="0"/>
              <a:t>Instructional Notebook – thoughtful responses only – three or more sentences per prompt. Write neatly, keep pages clean. </a:t>
            </a:r>
          </a:p>
          <a:p>
            <a:r>
              <a:rPr lang="en-US" dirty="0" smtClean="0"/>
              <a:t>Have impeccable manners and respect for the art studio and teacher.</a:t>
            </a:r>
            <a:endParaRPr lang="en-US" dirty="0"/>
          </a:p>
        </p:txBody>
      </p:sp>
    </p:spTree>
    <p:extLst>
      <p:ext uri="{BB962C8B-B14F-4D97-AF65-F5344CB8AC3E}">
        <p14:creationId xmlns:p14="http://schemas.microsoft.com/office/powerpoint/2010/main" val="379194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sp>
        <p:nvSpPr>
          <p:cNvPr id="3" name="Content Placeholder 2"/>
          <p:cNvSpPr>
            <a:spLocks noGrp="1"/>
          </p:cNvSpPr>
          <p:nvPr>
            <p:ph idx="1"/>
          </p:nvPr>
        </p:nvSpPr>
        <p:spPr/>
        <p:txBody>
          <a:bodyPr>
            <a:normAutofit fontScale="92500"/>
          </a:bodyPr>
          <a:lstStyle/>
          <a:p>
            <a:r>
              <a:rPr lang="en-US" dirty="0" smtClean="0"/>
              <a:t>Rest Room Breaks – You will be given 4 passes for the semester. You may use those any time during the Semester you choose. You will sign out on the green clip board when you leave class, and sign back in when you return. The rest rooms are just outside the art room door.</a:t>
            </a:r>
          </a:p>
          <a:p>
            <a:r>
              <a:rPr lang="en-US" dirty="0" smtClean="0"/>
              <a:t>Cell Phones – Will not be allowed in the Art Studio</a:t>
            </a:r>
          </a:p>
          <a:p>
            <a:r>
              <a:rPr lang="en-US" dirty="0" smtClean="0"/>
              <a:t>Supplies – A list will be included on your Syllabus. Please bring them as quickly as possible, and place them in a plastic bag with your name on it. Each class will have a bin where their supplies are kept and their notebooks are stored.</a:t>
            </a:r>
          </a:p>
          <a:p>
            <a:r>
              <a:rPr lang="en-US" dirty="0" smtClean="0"/>
              <a:t>Every day, you will walk into the art room (no running, jumping, skipping or rough-housing), find your notebook and supply bag in the bin and go to your table. You will then write a response to the prompt on the board. You will have 10 minutes from the time the bell rings until the buzzer goes off to get your response written. You must write no fewer than three sentence responses to each prompt.</a:t>
            </a:r>
          </a:p>
          <a:p>
            <a:endParaRPr lang="en-US" dirty="0" smtClean="0"/>
          </a:p>
          <a:p>
            <a:endParaRPr lang="en-US" dirty="0"/>
          </a:p>
        </p:txBody>
      </p:sp>
    </p:spTree>
    <p:extLst>
      <p:ext uri="{BB962C8B-B14F-4D97-AF65-F5344CB8AC3E}">
        <p14:creationId xmlns:p14="http://schemas.microsoft.com/office/powerpoint/2010/main" val="268491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Class 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My NUMBER ONE RULE – DO NOT TALK WHILE I’M TALKING</a:t>
            </a:r>
          </a:p>
          <a:p>
            <a:r>
              <a:rPr lang="en-US" dirty="0" smtClean="0"/>
              <a:t>PERIODICALLY YOU WILL HEAR ME COUNT TO 3…WHATEVER YOU ARE DOING, STOP TURN AND LOOK AT ME. IVE GOT SOMETHING IMPORTANT YOU NEED TO KNOW</a:t>
            </a:r>
          </a:p>
          <a:p>
            <a:r>
              <a:rPr lang="en-US" dirty="0" smtClean="0"/>
              <a:t>No talking out without raising your hand and asking permission</a:t>
            </a:r>
          </a:p>
          <a:p>
            <a:r>
              <a:rPr lang="en-US" dirty="0" smtClean="0"/>
              <a:t>No cell phones</a:t>
            </a:r>
          </a:p>
          <a:p>
            <a:r>
              <a:rPr lang="en-US" dirty="0" smtClean="0"/>
              <a:t>Do not get out of your seat without permission</a:t>
            </a:r>
          </a:p>
          <a:p>
            <a:r>
              <a:rPr lang="en-US" dirty="0" smtClean="0"/>
              <a:t>No roughhousing, running, skipping, yelling or disruption to the creative thought processes</a:t>
            </a:r>
          </a:p>
          <a:p>
            <a:r>
              <a:rPr lang="en-US" dirty="0" smtClean="0"/>
              <a:t>STOP working when the buzzer goes off and clean up. You will have 10 minutes to clean your work space and put your work away. If it is not cleaned up (floor and table, brushes washed clean, markers and pencils picked up and put away) you will do detention with me and clean all of the chairs, tables and sinks.</a:t>
            </a:r>
          </a:p>
          <a:p>
            <a:r>
              <a:rPr lang="en-US" dirty="0" smtClean="0"/>
              <a:t>Sit at your table until you are dismissed.</a:t>
            </a:r>
          </a:p>
          <a:p>
            <a:endParaRPr lang="en-US" dirty="0"/>
          </a:p>
        </p:txBody>
      </p:sp>
    </p:spTree>
    <p:extLst>
      <p:ext uri="{BB962C8B-B14F-4D97-AF65-F5344CB8AC3E}">
        <p14:creationId xmlns:p14="http://schemas.microsoft.com/office/powerpoint/2010/main" val="313303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 (Let’s discuss!)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56496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TotalTime>
  <Words>864</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Freestyle Script</vt:lpstr>
      <vt:lpstr>Trebuchet MS</vt:lpstr>
      <vt:lpstr>Wingdings 3</vt:lpstr>
      <vt:lpstr>Facet</vt:lpstr>
      <vt:lpstr>Welcome to Tapp Art</vt:lpstr>
      <vt:lpstr>Meet and Greet Who’s Your Super Hero?</vt:lpstr>
      <vt:lpstr>What will this class look like each day?</vt:lpstr>
      <vt:lpstr>PowerPoint Presentation</vt:lpstr>
      <vt:lpstr>How do I get a Perfect A in Art?</vt:lpstr>
      <vt:lpstr>General Procedures</vt:lpstr>
      <vt:lpstr>What are the Class Rules?</vt:lpstr>
      <vt:lpstr>What is FUN? (Let’s discuss!)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Tapp Art</dc:title>
  <dc:creator>Rebecca Pool</dc:creator>
  <cp:lastModifiedBy>Rebecca Pool</cp:lastModifiedBy>
  <cp:revision>7</cp:revision>
  <dcterms:created xsi:type="dcterms:W3CDTF">2016-07-28T18:21:09Z</dcterms:created>
  <dcterms:modified xsi:type="dcterms:W3CDTF">2016-07-28T19:28:36Z</dcterms:modified>
</cp:coreProperties>
</file>